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68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6D6"/>
    <a:srgbClr val="4DB19C"/>
    <a:srgbClr val="FF0000"/>
    <a:srgbClr val="BD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C094B-D765-EF53-A1FF-679BE1644D20}" v="1" dt="2021-10-11T11:37:23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8" autoAdjust="0"/>
  </p:normalViewPr>
  <p:slideViewPr>
    <p:cSldViewPr snapToGrid="0">
      <p:cViewPr varScale="1">
        <p:scale>
          <a:sx n="86" d="100"/>
          <a:sy n="86" d="100"/>
        </p:scale>
        <p:origin x="18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b02b3e723a7728456e744e2b6624c587fee00340f6ee6e9cc73f9a4b34a7a8cc::" providerId="AD" clId="Web-{6E4C094B-D765-EF53-A1FF-679BE1644D20}"/>
    <pc:docChg chg="modSld">
      <pc:chgData name="Guest User" userId="S::urn:spo:anon#b02b3e723a7728456e744e2b6624c587fee00340f6ee6e9cc73f9a4b34a7a8cc::" providerId="AD" clId="Web-{6E4C094B-D765-EF53-A1FF-679BE1644D20}" dt="2021-10-11T11:37:23.820" v="0"/>
      <pc:docMkLst>
        <pc:docMk/>
      </pc:docMkLst>
      <pc:sldChg chg="addSp">
        <pc:chgData name="Guest User" userId="S::urn:spo:anon#b02b3e723a7728456e744e2b6624c587fee00340f6ee6e9cc73f9a4b34a7a8cc::" providerId="AD" clId="Web-{6E4C094B-D765-EF53-A1FF-679BE1644D20}" dt="2021-10-11T11:37:23.820" v="0"/>
        <pc:sldMkLst>
          <pc:docMk/>
          <pc:sldMk cId="4092512281" sldId="260"/>
        </pc:sldMkLst>
        <pc:spChg chg="add">
          <ac:chgData name="Guest User" userId="S::urn:spo:anon#b02b3e723a7728456e744e2b6624c587fee00340f6ee6e9cc73f9a4b34a7a8cc::" providerId="AD" clId="Web-{6E4C094B-D765-EF53-A1FF-679BE1644D20}" dt="2021-10-11T11:37:23.820" v="0"/>
          <ac:spMkLst>
            <pc:docMk/>
            <pc:sldMk cId="4092512281" sldId="260"/>
            <ac:spMk id="2" creationId="{D094C52C-017D-4907-B261-B476A84F3B7C}"/>
          </ac:spMkLst>
        </pc:spChg>
      </pc:sldChg>
    </pc:docChg>
  </pc:docChgLst>
  <pc:docChgLst>
    <pc:chgData name="Alexandros Kandarakis (GWP-Med)" userId="b73ac50c-82dd-4415-88c2-54b8d8e06f5f" providerId="ADAL" clId="{E18F2D6B-0A09-45A0-97AD-6D7AB4CEE1BF}"/>
    <pc:docChg chg="custSel modSld">
      <pc:chgData name="Alexandros Kandarakis (GWP-Med)" userId="b73ac50c-82dd-4415-88c2-54b8d8e06f5f" providerId="ADAL" clId="{E18F2D6B-0A09-45A0-97AD-6D7AB4CEE1BF}" dt="2021-10-11T14:24:41.534" v="135" actId="20577"/>
      <pc:docMkLst>
        <pc:docMk/>
      </pc:docMkLst>
      <pc:sldChg chg="modSp mod">
        <pc:chgData name="Alexandros Kandarakis (GWP-Med)" userId="b73ac50c-82dd-4415-88c2-54b8d8e06f5f" providerId="ADAL" clId="{E18F2D6B-0A09-45A0-97AD-6D7AB4CEE1BF}" dt="2021-10-11T14:24:10.775" v="65" actId="20577"/>
        <pc:sldMkLst>
          <pc:docMk/>
          <pc:sldMk cId="44987549" sldId="258"/>
        </pc:sldMkLst>
        <pc:spChg chg="mod">
          <ac:chgData name="Alexandros Kandarakis (GWP-Med)" userId="b73ac50c-82dd-4415-88c2-54b8d8e06f5f" providerId="ADAL" clId="{E18F2D6B-0A09-45A0-97AD-6D7AB4CEE1BF}" dt="2021-10-11T14:23:56.263" v="27" actId="20577"/>
          <ac:spMkLst>
            <pc:docMk/>
            <pc:sldMk cId="44987549" sldId="258"/>
            <ac:spMk id="5" creationId="{00000000-0000-0000-0000-000000000000}"/>
          </ac:spMkLst>
        </pc:spChg>
        <pc:spChg chg="mod">
          <ac:chgData name="Alexandros Kandarakis (GWP-Med)" userId="b73ac50c-82dd-4415-88c2-54b8d8e06f5f" providerId="ADAL" clId="{E18F2D6B-0A09-45A0-97AD-6D7AB4CEE1BF}" dt="2021-10-11T14:24:04.649" v="56" actId="20577"/>
          <ac:spMkLst>
            <pc:docMk/>
            <pc:sldMk cId="44987549" sldId="258"/>
            <ac:spMk id="6" creationId="{00000000-0000-0000-0000-000000000000}"/>
          </ac:spMkLst>
        </pc:spChg>
        <pc:spChg chg="mod">
          <ac:chgData name="Alexandros Kandarakis (GWP-Med)" userId="b73ac50c-82dd-4415-88c2-54b8d8e06f5f" providerId="ADAL" clId="{E18F2D6B-0A09-45A0-97AD-6D7AB4CEE1BF}" dt="2021-10-11T14:24:10.775" v="65" actId="20577"/>
          <ac:spMkLst>
            <pc:docMk/>
            <pc:sldMk cId="44987549" sldId="258"/>
            <ac:spMk id="9" creationId="{00000000-0000-0000-0000-000000000000}"/>
          </ac:spMkLst>
        </pc:spChg>
      </pc:sldChg>
      <pc:sldChg chg="modSp mod">
        <pc:chgData name="Alexandros Kandarakis (GWP-Med)" userId="b73ac50c-82dd-4415-88c2-54b8d8e06f5f" providerId="ADAL" clId="{E18F2D6B-0A09-45A0-97AD-6D7AB4CEE1BF}" dt="2021-10-11T14:24:41.534" v="135" actId="20577"/>
        <pc:sldMkLst>
          <pc:docMk/>
          <pc:sldMk cId="3301671293" sldId="268"/>
        </pc:sldMkLst>
        <pc:spChg chg="mod">
          <ac:chgData name="Alexandros Kandarakis (GWP-Med)" userId="b73ac50c-82dd-4415-88c2-54b8d8e06f5f" providerId="ADAL" clId="{E18F2D6B-0A09-45A0-97AD-6D7AB4CEE1BF}" dt="2021-10-11T14:24:31.023" v="91" actId="20577"/>
          <ac:spMkLst>
            <pc:docMk/>
            <pc:sldMk cId="3301671293" sldId="268"/>
            <ac:spMk id="5" creationId="{00000000-0000-0000-0000-000000000000}"/>
          </ac:spMkLst>
        </pc:spChg>
        <pc:spChg chg="mod">
          <ac:chgData name="Alexandros Kandarakis (GWP-Med)" userId="b73ac50c-82dd-4415-88c2-54b8d8e06f5f" providerId="ADAL" clId="{E18F2D6B-0A09-45A0-97AD-6D7AB4CEE1BF}" dt="2021-10-11T14:24:36.129" v="112" actId="20577"/>
          <ac:spMkLst>
            <pc:docMk/>
            <pc:sldMk cId="3301671293" sldId="268"/>
            <ac:spMk id="6" creationId="{00000000-0000-0000-0000-000000000000}"/>
          </ac:spMkLst>
        </pc:spChg>
        <pc:spChg chg="mod">
          <ac:chgData name="Alexandros Kandarakis (GWP-Med)" userId="b73ac50c-82dd-4415-88c2-54b8d8e06f5f" providerId="ADAL" clId="{E18F2D6B-0A09-45A0-97AD-6D7AB4CEE1BF}" dt="2021-10-11T14:24:41.534" v="135" actId="20577"/>
          <ac:spMkLst>
            <pc:docMk/>
            <pc:sldMk cId="3301671293" sldId="268"/>
            <ac:spMk id="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FF0000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6-4F39-952B-D652798F8C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6C6-4F39-952B-D652798F8CE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6C6-4F39-952B-D652798F8CE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6C6-4F39-952B-D652798F8CE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6C6-4F39-952B-D652798F8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C6-4F39-952B-D652798F8C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C6-4F39-952B-D652798F8C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70906464"/>
        <c:axId val="-170905376"/>
      </c:barChart>
      <c:catAx>
        <c:axId val="-1709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70905376"/>
        <c:crosses val="autoZero"/>
        <c:auto val="1"/>
        <c:lblAlgn val="ctr"/>
        <c:lblOffset val="100"/>
        <c:noMultiLvlLbl val="0"/>
      </c:catAx>
      <c:valAx>
        <c:axId val="-17090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7090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7E1FD-7C57-47CC-8D37-636F92A89C22}" type="datetimeFigureOut">
              <a:rPr lang="el-GR" smtClean="0"/>
              <a:t>11/10/2021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51B80-575B-4A35-B76A-6701FD4ECB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6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326" y="2490856"/>
            <a:ext cx="9055100" cy="97278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28700" y="6326981"/>
            <a:ext cx="10960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This project has received funding from the European Union's Horizon 2020 research and innovation </a:t>
            </a:r>
            <a:r>
              <a:rPr lang="en-US" sz="1350" dirty="0" err="1"/>
              <a:t>programme</a:t>
            </a:r>
            <a:r>
              <a:rPr lang="en-US" sz="1350" dirty="0"/>
              <a:t> under grant agreement No 101003632.</a:t>
            </a:r>
            <a:endParaRPr lang="el-GR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520699"/>
            <a:ext cx="304801" cy="30480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17326" y="3501737"/>
            <a:ext cx="9055100" cy="90920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4" y="1439107"/>
            <a:ext cx="4288259" cy="1090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75"/>
          <a:stretch/>
        </p:blipFill>
        <p:spPr>
          <a:xfrm>
            <a:off x="230667" y="6233608"/>
            <a:ext cx="782571" cy="4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8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2608857" cy="5648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3099" y="2780272"/>
            <a:ext cx="7495398" cy="97278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Thank you!</a:t>
            </a:r>
            <a:endParaRPr lang="el-GR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363099" y="3683647"/>
            <a:ext cx="7495398" cy="909200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05" y="4577054"/>
            <a:ext cx="1094361" cy="107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26" y="4906630"/>
            <a:ext cx="411970" cy="411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94" y="4906630"/>
            <a:ext cx="411970" cy="411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70" y="4906630"/>
            <a:ext cx="411970" cy="41197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748699" y="5446248"/>
            <a:ext cx="205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@</a:t>
            </a:r>
            <a:r>
              <a:rPr lang="en-US" dirty="0" err="1">
                <a:solidFill>
                  <a:srgbClr val="7030A0"/>
                </a:solidFill>
              </a:rPr>
              <a:t>rexusproject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067725" y="5446248"/>
            <a:ext cx="205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Rexus</a:t>
            </a:r>
            <a:r>
              <a:rPr lang="en-US" dirty="0">
                <a:solidFill>
                  <a:srgbClr val="7030A0"/>
                </a:solidFill>
              </a:rPr>
              <a:t> Project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055500" y="5446248"/>
            <a:ext cx="268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info@rexusproject.eu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307976" y="5446248"/>
            <a:ext cx="268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www.rexusproject.eu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28700" y="6326981"/>
            <a:ext cx="10960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This project has received funding from the European Union's Horizon 2020 research and innovation </a:t>
            </a:r>
            <a:r>
              <a:rPr lang="en-US" sz="1350" dirty="0" err="1"/>
              <a:t>programme</a:t>
            </a:r>
            <a:r>
              <a:rPr lang="en-US" sz="1350" dirty="0"/>
              <a:t> under grant agreement No 101003632.</a:t>
            </a:r>
            <a:endParaRPr lang="el-GR" sz="135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57" y="1366406"/>
            <a:ext cx="5020066" cy="12771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75"/>
          <a:stretch/>
        </p:blipFill>
        <p:spPr>
          <a:xfrm>
            <a:off x="230667" y="6233608"/>
            <a:ext cx="782571" cy="4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753" y="1122363"/>
            <a:ext cx="6950529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753" y="3602038"/>
            <a:ext cx="63627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942" y="142806"/>
            <a:ext cx="7531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6DB6D6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75004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Header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21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Header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8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600" y="182562"/>
            <a:ext cx="7531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6DB6D6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8487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Header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098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Header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25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942" y="142806"/>
            <a:ext cx="7531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6DB6D6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51" y="6247733"/>
            <a:ext cx="1280163" cy="539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2" y="6274638"/>
            <a:ext cx="2320488" cy="48682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68873" y="6337915"/>
            <a:ext cx="1677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16224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49" r:id="rId3"/>
    <p:sldLayoutId id="2147483650" r:id="rId4"/>
    <p:sldLayoutId id="2147483652" r:id="rId5"/>
    <p:sldLayoutId id="2147483655" r:id="rId6"/>
    <p:sldLayoutId id="2147483656" r:id="rId7"/>
    <p:sldLayoutId id="2147483657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gradFill>
            <a:gsLst>
              <a:gs pos="0">
                <a:srgbClr val="7030A0"/>
              </a:gs>
              <a:gs pos="100000">
                <a:srgbClr val="6DB6D6"/>
              </a:gs>
            </a:gsLst>
            <a:lin ang="2700000" scaled="0"/>
          </a:gra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4255" y="2576910"/>
            <a:ext cx="4394448" cy="1225307"/>
          </a:xfrm>
        </p:spPr>
        <p:txBody>
          <a:bodyPr/>
          <a:lstStyle/>
          <a:p>
            <a:r>
              <a:rPr lang="en-US" dirty="0"/>
              <a:t>Presentation title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614256" y="3948436"/>
            <a:ext cx="3842193" cy="956720"/>
          </a:xfrm>
        </p:spPr>
        <p:txBody>
          <a:bodyPr>
            <a:normAutofit/>
          </a:bodyPr>
          <a:lstStyle/>
          <a:p>
            <a:r>
              <a:rPr lang="en-US" dirty="0"/>
              <a:t>Explanatory text</a:t>
            </a:r>
            <a:endParaRPr lang="el-GR" dirty="0"/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620605" y="4954851"/>
            <a:ext cx="8729882" cy="9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Presenter</a:t>
            </a:r>
            <a:endParaRPr lang="el-GR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8" y="308112"/>
            <a:ext cx="4534124" cy="5535753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2620605" y="500019"/>
            <a:ext cx="232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4498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9"/>
            <a:ext cx="858157" cy="858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18" y="787242"/>
            <a:ext cx="877826" cy="1752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87" y="1616522"/>
            <a:ext cx="1752604" cy="877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34" y="1616522"/>
            <a:ext cx="438913" cy="877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412" y="1616522"/>
            <a:ext cx="877826" cy="877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19" y="4282006"/>
            <a:ext cx="877826" cy="438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06" y="4282006"/>
            <a:ext cx="1316739" cy="438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20" y="3866602"/>
            <a:ext cx="877826" cy="877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9100" y="2732523"/>
            <a:ext cx="99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R: 109</a:t>
            </a:r>
          </a:p>
          <a:p>
            <a:r>
              <a:rPr lang="en-US" dirty="0"/>
              <a:t>G: 182</a:t>
            </a:r>
          </a:p>
          <a:p>
            <a:r>
              <a:rPr lang="en-US" dirty="0"/>
              <a:t>B: 214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467717" y="2732523"/>
            <a:ext cx="99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R: 106</a:t>
            </a:r>
          </a:p>
          <a:p>
            <a:r>
              <a:rPr lang="en-US" dirty="0"/>
              <a:t>G: 57</a:t>
            </a:r>
          </a:p>
          <a:p>
            <a:r>
              <a:rPr lang="en-US" dirty="0"/>
              <a:t>B: 138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7284145" y="2732523"/>
            <a:ext cx="99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R: 177</a:t>
            </a:r>
          </a:p>
          <a:p>
            <a:r>
              <a:rPr lang="en-US" dirty="0"/>
              <a:t>G: 215</a:t>
            </a:r>
          </a:p>
          <a:p>
            <a:r>
              <a:rPr lang="en-US" dirty="0"/>
              <a:t>B: 232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10340455" y="2732523"/>
            <a:ext cx="99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R: 219</a:t>
            </a:r>
          </a:p>
          <a:p>
            <a:r>
              <a:rPr lang="en-US" dirty="0"/>
              <a:t>G: 93</a:t>
            </a:r>
          </a:p>
          <a:p>
            <a:r>
              <a:rPr lang="en-US" dirty="0"/>
              <a:t>B: 81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3176492" y="4851214"/>
            <a:ext cx="99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R: 243</a:t>
            </a:r>
          </a:p>
          <a:p>
            <a:r>
              <a:rPr lang="en-US" dirty="0"/>
              <a:t>G: 147</a:t>
            </a:r>
          </a:p>
          <a:p>
            <a:r>
              <a:rPr lang="en-US" dirty="0"/>
              <a:t>B: 61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6055109" y="4851214"/>
            <a:ext cx="99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R: 213</a:t>
            </a:r>
          </a:p>
          <a:p>
            <a:r>
              <a:rPr lang="en-US" dirty="0"/>
              <a:t>G: 179</a:t>
            </a:r>
          </a:p>
          <a:p>
            <a:r>
              <a:rPr lang="en-US" dirty="0"/>
              <a:t>B: 235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8871537" y="4851214"/>
            <a:ext cx="99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R: 77</a:t>
            </a:r>
          </a:p>
          <a:p>
            <a:r>
              <a:rPr lang="en-US" dirty="0"/>
              <a:t>G: 177</a:t>
            </a:r>
          </a:p>
          <a:p>
            <a:r>
              <a:rPr lang="en-US" dirty="0"/>
              <a:t>B: 156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138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4498" y="2636544"/>
            <a:ext cx="6281267" cy="1225307"/>
          </a:xfrm>
        </p:spPr>
        <p:txBody>
          <a:bodyPr/>
          <a:lstStyle/>
          <a:p>
            <a:r>
              <a:rPr lang="en-US" dirty="0"/>
              <a:t>Presentation title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74500" y="3958375"/>
            <a:ext cx="5834005" cy="956720"/>
          </a:xfrm>
        </p:spPr>
        <p:txBody>
          <a:bodyPr>
            <a:normAutofit/>
          </a:bodyPr>
          <a:lstStyle/>
          <a:p>
            <a:r>
              <a:rPr lang="en-US" dirty="0"/>
              <a:t>Explanatory text</a:t>
            </a:r>
            <a:endParaRPr lang="el-GR" dirty="0"/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580849" y="4964790"/>
            <a:ext cx="8729882" cy="9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Name of Presenter</a:t>
            </a:r>
            <a:endParaRPr lang="el-GR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620605" y="500019"/>
            <a:ext cx="232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 LOGO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57" y="109329"/>
            <a:ext cx="2779643" cy="60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Nunc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Cras</a:t>
            </a:r>
            <a:r>
              <a:rPr lang="en-US" dirty="0"/>
              <a:t> non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in nisi.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at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Nunc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ultrices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46645" y="1387923"/>
            <a:ext cx="354535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5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1246873"/>
            <a:ext cx="9399814" cy="1325563"/>
          </a:xfrm>
        </p:spPr>
        <p:txBody>
          <a:bodyPr/>
          <a:lstStyle/>
          <a:p>
            <a:r>
              <a:rPr lang="en-US" dirty="0" err="1"/>
              <a:t>Etiam</a:t>
            </a:r>
            <a:r>
              <a:rPr lang="en-US" dirty="0"/>
              <a:t> ac </a:t>
            </a:r>
            <a:r>
              <a:rPr lang="en-US" dirty="0" err="1"/>
              <a:t>urna</a:t>
            </a:r>
            <a:r>
              <a:rPr lang="en-US" dirty="0"/>
              <a:t> et lorem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ac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odio</a:t>
            </a:r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51214" y="2789003"/>
            <a:ext cx="9802586" cy="2615746"/>
          </a:xfrm>
        </p:spPr>
        <p:txBody>
          <a:bodyPr/>
          <a:lstStyle/>
          <a:p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dictum porta. </a:t>
            </a:r>
          </a:p>
          <a:p>
            <a:r>
              <a:rPr lang="en-US" dirty="0"/>
              <a:t>Integer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ante.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ac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. </a:t>
            </a:r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libero,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  <a:p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vitae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Nunc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ultrices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5" y="970868"/>
            <a:ext cx="1828804" cy="1877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4C52C-017D-4907-B261-B476A84F3B7C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9251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09" y="2667468"/>
            <a:ext cx="3782786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6DB6D6"/>
                </a:solidFill>
              </a:rPr>
              <a:t>600</a:t>
            </a:r>
            <a:endParaRPr lang="el-GR" sz="6000" dirty="0">
              <a:solidFill>
                <a:srgbClr val="6DB6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74" y="3736078"/>
            <a:ext cx="3309257" cy="1864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Fusce</a:t>
            </a:r>
            <a:r>
              <a:rPr lang="en-US" sz="2400" dirty="0"/>
              <a:t> </a:t>
            </a:r>
            <a:r>
              <a:rPr lang="en-US" sz="2400" dirty="0" err="1"/>
              <a:t>scelerisque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et </a:t>
            </a:r>
            <a:r>
              <a:rPr lang="en-US" sz="2400" dirty="0" err="1"/>
              <a:t>leo</a:t>
            </a:r>
            <a:r>
              <a:rPr lang="en-US" sz="2400" dirty="0"/>
              <a:t> </a:t>
            </a:r>
            <a:r>
              <a:rPr lang="en-US" sz="2400" dirty="0" err="1"/>
              <a:t>blandit</a:t>
            </a:r>
            <a:r>
              <a:rPr lang="en-US" sz="2400" dirty="0"/>
              <a:t>, </a:t>
            </a:r>
            <a:r>
              <a:rPr lang="en-US" sz="2400" dirty="0" err="1"/>
              <a:t>nec</a:t>
            </a:r>
            <a:r>
              <a:rPr lang="en-US" sz="2400" dirty="0"/>
              <a:t> </a:t>
            </a:r>
            <a:r>
              <a:rPr lang="en-US" sz="2400" dirty="0" err="1"/>
              <a:t>aliquet</a:t>
            </a:r>
            <a:r>
              <a:rPr lang="en-US" sz="2400" dirty="0"/>
              <a:t> magna </a:t>
            </a:r>
            <a:r>
              <a:rPr lang="en-US" sz="2400" dirty="0" err="1"/>
              <a:t>laoreet</a:t>
            </a:r>
            <a:r>
              <a:rPr lang="en-US" sz="2400" dirty="0"/>
              <a:t>. </a:t>
            </a:r>
            <a:r>
              <a:rPr lang="en-US" sz="2400" dirty="0" err="1"/>
              <a:t>Mauris</a:t>
            </a:r>
            <a:r>
              <a:rPr lang="en-US" sz="2400" dirty="0"/>
              <a:t> cursus, dui </a:t>
            </a:r>
            <a:r>
              <a:rPr lang="en-US" sz="2400" dirty="0" err="1"/>
              <a:t>vel</a:t>
            </a:r>
            <a:r>
              <a:rPr lang="en-US" sz="2400" dirty="0"/>
              <a:t> </a:t>
            </a:r>
            <a:r>
              <a:rPr lang="en-US" sz="2400" dirty="0" err="1"/>
              <a:t>posuere</a:t>
            </a:r>
            <a:r>
              <a:rPr lang="en-US" sz="2400" dirty="0"/>
              <a:t> </a:t>
            </a:r>
            <a:r>
              <a:rPr lang="en-US" sz="2400" dirty="0" err="1"/>
              <a:t>imperdiet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Nunc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ultrices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04605" y="2667468"/>
            <a:ext cx="3782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70%</a:t>
            </a:r>
            <a:endParaRPr lang="el-GR" sz="6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41370" y="3736078"/>
            <a:ext cx="3309257" cy="186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/>
              <a:t>Fusce scelerisque est et leo blandit, nec aliquet magna laoreet. Mauris cursus, dui vel posuere imperdiet.</a:t>
            </a:r>
            <a:endParaRPr lang="el-GR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89417" y="2667468"/>
            <a:ext cx="3782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7030A0"/>
                </a:solidFill>
              </a:rPr>
              <a:t>4.5</a:t>
            </a:r>
            <a:endParaRPr lang="el-GR" sz="6000" dirty="0">
              <a:solidFill>
                <a:srgbClr val="7030A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6182" y="3736078"/>
            <a:ext cx="3309257" cy="186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/>
              <a:t>Fusce scelerisque est et leo blandit, nec aliquet magna laoreet. Mauris cursus, dui vel posuere imperdiet.</a:t>
            </a:r>
            <a:endParaRPr lang="el-GR" sz="2400" dirty="0"/>
          </a:p>
        </p:txBody>
      </p:sp>
      <p:sp>
        <p:nvSpPr>
          <p:cNvPr id="9" name="Rectangle 8"/>
          <p:cNvSpPr/>
          <p:nvPr/>
        </p:nvSpPr>
        <p:spPr>
          <a:xfrm rot="10800000">
            <a:off x="1766202" y="1295868"/>
            <a:ext cx="1371600" cy="1371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 rot="10800000">
            <a:off x="5410198" y="1295868"/>
            <a:ext cx="1371600" cy="1371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 rot="10800000">
            <a:off x="9095010" y="1295868"/>
            <a:ext cx="1371600" cy="1371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43395" y="3566552"/>
            <a:ext cx="0" cy="1733993"/>
          </a:xfrm>
          <a:prstGeom prst="line">
            <a:avLst/>
          </a:prstGeom>
          <a:ln w="38100">
            <a:solidFill>
              <a:srgbClr val="6DB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41124" y="3566552"/>
            <a:ext cx="0" cy="1733993"/>
          </a:xfrm>
          <a:prstGeom prst="line">
            <a:avLst/>
          </a:prstGeom>
          <a:ln w="38100">
            <a:solidFill>
              <a:srgbClr val="6DB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7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09" y="2667483"/>
            <a:ext cx="3782786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6DB6D6"/>
                </a:solidFill>
              </a:rPr>
              <a:t>600</a:t>
            </a:r>
            <a:endParaRPr lang="el-GR" sz="6000" dirty="0">
              <a:solidFill>
                <a:srgbClr val="6DB6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74" y="3736078"/>
            <a:ext cx="3309257" cy="1864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Fusce</a:t>
            </a:r>
            <a:r>
              <a:rPr lang="en-US" sz="2400" dirty="0"/>
              <a:t> </a:t>
            </a:r>
            <a:r>
              <a:rPr lang="en-US" sz="2400" dirty="0" err="1"/>
              <a:t>scelerisque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et </a:t>
            </a:r>
            <a:r>
              <a:rPr lang="en-US" sz="2400" dirty="0" err="1"/>
              <a:t>leo</a:t>
            </a:r>
            <a:r>
              <a:rPr lang="en-US" sz="2400" dirty="0"/>
              <a:t> </a:t>
            </a:r>
            <a:r>
              <a:rPr lang="en-US" sz="2400" dirty="0" err="1"/>
              <a:t>blandit</a:t>
            </a:r>
            <a:r>
              <a:rPr lang="en-US" sz="2400" dirty="0"/>
              <a:t>, </a:t>
            </a:r>
            <a:r>
              <a:rPr lang="en-US" sz="2400" dirty="0" err="1"/>
              <a:t>nec</a:t>
            </a:r>
            <a:r>
              <a:rPr lang="en-US" sz="2400" dirty="0"/>
              <a:t> </a:t>
            </a:r>
            <a:r>
              <a:rPr lang="en-US" sz="2400" dirty="0" err="1"/>
              <a:t>aliquet</a:t>
            </a:r>
            <a:r>
              <a:rPr lang="en-US" sz="2400" dirty="0"/>
              <a:t> magna </a:t>
            </a:r>
            <a:r>
              <a:rPr lang="en-US" sz="2400" dirty="0" err="1"/>
              <a:t>laoreet</a:t>
            </a:r>
            <a:r>
              <a:rPr lang="en-US" sz="2400" dirty="0"/>
              <a:t>. </a:t>
            </a:r>
            <a:r>
              <a:rPr lang="en-US" sz="2400" dirty="0" err="1"/>
              <a:t>Mauris</a:t>
            </a:r>
            <a:r>
              <a:rPr lang="en-US" sz="2400" dirty="0"/>
              <a:t> cursus, dui </a:t>
            </a:r>
            <a:r>
              <a:rPr lang="en-US" sz="2400" dirty="0" err="1"/>
              <a:t>vel</a:t>
            </a:r>
            <a:r>
              <a:rPr lang="en-US" sz="2400" dirty="0"/>
              <a:t> </a:t>
            </a:r>
            <a:r>
              <a:rPr lang="en-US" sz="2400" dirty="0" err="1"/>
              <a:t>posuere</a:t>
            </a:r>
            <a:r>
              <a:rPr lang="en-US" sz="2400" dirty="0"/>
              <a:t> </a:t>
            </a:r>
            <a:r>
              <a:rPr lang="en-US" sz="2400" dirty="0" err="1"/>
              <a:t>imperdiet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Nunc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ultrices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04605" y="2667483"/>
            <a:ext cx="3782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4DB19C"/>
                </a:solidFill>
              </a:rPr>
              <a:t>70%</a:t>
            </a:r>
            <a:endParaRPr lang="el-GR" sz="6000" dirty="0">
              <a:solidFill>
                <a:srgbClr val="4DB19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41370" y="3736078"/>
            <a:ext cx="3309257" cy="186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/>
              <a:t>Fusce scelerisque est et leo blandit, nec aliquet magna laoreet. Mauris cursus, dui vel posuere imperdiet.</a:t>
            </a:r>
            <a:endParaRPr lang="el-GR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89417" y="2667483"/>
            <a:ext cx="3782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4.5</a:t>
            </a:r>
            <a:endParaRPr lang="el-GR" sz="6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6182" y="3736078"/>
            <a:ext cx="3309257" cy="186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/>
              <a:t>Fusce scelerisque est et leo blandit, nec aliquet magna laoreet. Mauris cursus, dui vel posuere imperdiet.</a:t>
            </a:r>
            <a:endParaRPr lang="el-GR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16" y="1355020"/>
            <a:ext cx="1123957" cy="1153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7" y="1355020"/>
            <a:ext cx="940872" cy="1149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04" y="1543938"/>
            <a:ext cx="1107412" cy="77159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984356" y="2759531"/>
            <a:ext cx="2935291" cy="0"/>
          </a:xfrm>
          <a:prstGeom prst="line">
            <a:avLst/>
          </a:prstGeom>
          <a:ln w="38100">
            <a:solidFill>
              <a:srgbClr val="6DB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28352" y="2759531"/>
            <a:ext cx="2935291" cy="0"/>
          </a:xfrm>
          <a:prstGeom prst="line">
            <a:avLst/>
          </a:prstGeom>
          <a:ln w="38100">
            <a:solidFill>
              <a:srgbClr val="4DB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13164" y="2759531"/>
            <a:ext cx="2935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7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23889" r="574" b="12144"/>
          <a:stretch/>
        </p:blipFill>
        <p:spPr>
          <a:xfrm>
            <a:off x="0" y="783771"/>
            <a:ext cx="12192000" cy="52904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Nunc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ultrices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60167"/>
            <a:ext cx="5742214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548640" tIns="182880" rIns="182880" bIns="182880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Liquam</a:t>
            </a:r>
            <a:r>
              <a:rPr lang="en-US" sz="2400" dirty="0">
                <a:solidFill>
                  <a:srgbClr val="7030A0"/>
                </a:solidFill>
              </a:rPr>
              <a:t> non </a:t>
            </a:r>
            <a:r>
              <a:rPr lang="en-US" sz="2400" dirty="0" err="1">
                <a:solidFill>
                  <a:srgbClr val="7030A0"/>
                </a:solidFill>
              </a:rPr>
              <a:t>leo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mauris</a:t>
            </a:r>
            <a:r>
              <a:rPr lang="en-US" sz="2400" dirty="0">
                <a:solidFill>
                  <a:srgbClr val="7030A0"/>
                </a:solidFill>
              </a:rPr>
              <a:t>. </a:t>
            </a:r>
            <a:r>
              <a:rPr lang="en-US" sz="2400" dirty="0" err="1">
                <a:solidFill>
                  <a:srgbClr val="7030A0"/>
                </a:solidFill>
              </a:rPr>
              <a:t>Vestibulum</a:t>
            </a:r>
            <a:r>
              <a:rPr lang="en-US" sz="2400" dirty="0">
                <a:solidFill>
                  <a:srgbClr val="7030A0"/>
                </a:solidFill>
              </a:rPr>
              <a:t> ex </a:t>
            </a:r>
            <a:r>
              <a:rPr lang="en-US" sz="2400" dirty="0" err="1">
                <a:solidFill>
                  <a:srgbClr val="7030A0"/>
                </a:solidFill>
              </a:rPr>
              <a:t>tortor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vulputate</a:t>
            </a:r>
            <a:r>
              <a:rPr lang="en-US" sz="2400" dirty="0">
                <a:solidFill>
                  <a:srgbClr val="7030A0"/>
                </a:solidFill>
              </a:rPr>
              <a:t> id porta et, </a:t>
            </a:r>
            <a:r>
              <a:rPr lang="en-US" sz="2400" dirty="0" err="1">
                <a:solidFill>
                  <a:srgbClr val="7030A0"/>
                </a:solidFill>
              </a:rPr>
              <a:t>tincidunt</a:t>
            </a:r>
            <a:r>
              <a:rPr lang="en-US" sz="2400" dirty="0">
                <a:solidFill>
                  <a:srgbClr val="7030A0"/>
                </a:solidFill>
              </a:rPr>
              <a:t> ac </a:t>
            </a:r>
            <a:r>
              <a:rPr lang="en-US" sz="2400" dirty="0" err="1">
                <a:solidFill>
                  <a:srgbClr val="7030A0"/>
                </a:solidFill>
              </a:rPr>
              <a:t>tellus</a:t>
            </a:r>
            <a:r>
              <a:rPr lang="en-US" sz="2400" dirty="0">
                <a:solidFill>
                  <a:srgbClr val="7030A0"/>
                </a:solidFill>
              </a:rPr>
              <a:t>. </a:t>
            </a:r>
            <a:endParaRPr lang="el-G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Nunc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ultrices</a:t>
            </a:r>
            <a:endParaRPr lang="el-GR" dirty="0"/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197415094"/>
              </p:ext>
            </p:extLst>
          </p:nvPr>
        </p:nvGraphicFramePr>
        <p:xfrm>
          <a:off x="1868715" y="1061357"/>
          <a:ext cx="8128000" cy="484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906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3099" y="2845588"/>
            <a:ext cx="7495398" cy="972782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el-G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ac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libero,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268639" y="587595"/>
            <a:ext cx="232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37456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xus">
      <a:dk1>
        <a:sysClr val="windowText" lastClr="000000"/>
      </a:dk1>
      <a:lt1>
        <a:sysClr val="window" lastClr="FFFFFF"/>
      </a:lt1>
      <a:dk2>
        <a:srgbClr val="6A398A"/>
      </a:dk2>
      <a:lt2>
        <a:srgbClr val="E7E6E6"/>
      </a:lt2>
      <a:accent1>
        <a:srgbClr val="6DB6D6"/>
      </a:accent1>
      <a:accent2>
        <a:srgbClr val="6A398A"/>
      </a:accent2>
      <a:accent3>
        <a:srgbClr val="DB5D51"/>
      </a:accent3>
      <a:accent4>
        <a:srgbClr val="4DB19C"/>
      </a:accent4>
      <a:accent5>
        <a:srgbClr val="F3933D"/>
      </a:accent5>
      <a:accent6>
        <a:srgbClr val="B1D7E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6ACE98082F641830C6CB2BA5262D9" ma:contentTypeVersion="11" ma:contentTypeDescription="Create a new document." ma:contentTypeScope="" ma:versionID="4efb3142a1f81b5cbdb71e34e5e3348d">
  <xsd:schema xmlns:xsd="http://www.w3.org/2001/XMLSchema" xmlns:xs="http://www.w3.org/2001/XMLSchema" xmlns:p="http://schemas.microsoft.com/office/2006/metadata/properties" xmlns:ns2="ce650c9c-0586-428e-bfd7-83b95f8b8375" targetNamespace="http://schemas.microsoft.com/office/2006/metadata/properties" ma:root="true" ma:fieldsID="9c9ed6dd19c75c47bf1a33c53ac23ccd" ns2:_="">
    <xsd:import namespace="ce650c9c-0586-428e-bfd7-83b95f8b83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50c9c-0586-428e-bfd7-83b95f8b8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59F62C-1C05-42F7-897A-17ED8C0EB2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9BB73-F90C-4BA3-B75E-502D44E810B8}"/>
</file>

<file path=customXml/itemProps3.xml><?xml version="1.0" encoding="utf-8"?>
<ds:datastoreItem xmlns:ds="http://schemas.openxmlformats.org/officeDocument/2006/customXml" ds:itemID="{FE921ACB-DFB0-4D08-B109-8342E02805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377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Presentation title</vt:lpstr>
      <vt:lpstr>Presentation title</vt:lpstr>
      <vt:lpstr>Nunc blandit odio quis porttitor</vt:lpstr>
      <vt:lpstr>Etiam ac urna et lorem faucibus dignissim ac quis odio</vt:lpstr>
      <vt:lpstr>600</vt:lpstr>
      <vt:lpstr>600</vt:lpstr>
      <vt:lpstr>PowerPoint Presentation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Jon64</dc:creator>
  <cp:lastModifiedBy>Alexandros Kandarakis (GWP-Med)</cp:lastModifiedBy>
  <cp:revision>62</cp:revision>
  <dcterms:created xsi:type="dcterms:W3CDTF">2021-09-17T08:49:35Z</dcterms:created>
  <dcterms:modified xsi:type="dcterms:W3CDTF">2021-10-11T14:24:57Z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0x010100F336ACE98082F641830C6CB2BA5262D9</vt:lpwstr>
  </property>
</Properties>
</file>